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688" r:id="rId3"/>
    <p:sldId id="680" r:id="rId4"/>
    <p:sldId id="682" r:id="rId5"/>
    <p:sldId id="689" r:id="rId6"/>
    <p:sldId id="690" r:id="rId7"/>
    <p:sldId id="691" r:id="rId8"/>
    <p:sldId id="692" r:id="rId9"/>
  </p:sldIdLst>
  <p:sldSz cx="9144000" cy="6858000" type="screen4x3"/>
  <p:notesSz cx="9929813" cy="67992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A0D"/>
    <a:srgbClr val="2E783B"/>
    <a:srgbClr val="00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87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-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2" y="1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AED84-F87D-4FE3-A434-73762E423174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2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7951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2" y="6457951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D6900-C2E6-42B0-92C3-EBD811AC0A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0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7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7F293-74ED-8D7C-3B7A-3094520E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33F4D9-B397-C06F-9197-A08C2BF92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5629DD-5BA7-7D72-BF2D-636D3EEC9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47CEDC-1135-2F2F-BF18-BE7784B1F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87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00CB-38D3-59E5-E472-33AAF0C15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C7762-CDB5-7BBB-1837-880168177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3E6088-8D16-455C-9825-9D543D7D6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3F92C1-8BE0-AD15-4E42-1BBA0B7E6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34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8041-7ED4-66BF-ABB7-FA2D214C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96AC5A-94F2-61FA-7E72-1C174FBA1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82AE8C-4DF7-7BAA-1F6C-E373EA0F7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23012-9FCF-C0F5-6329-4302EE471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28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3949-DEC7-9886-0C3A-A4D878EA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F81902-DA85-FF91-A9DF-7A4173AE1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51D26B7-EC1C-A64D-8975-D8A9C441B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93E7E0-4444-79F1-CED9-BDFC64E01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61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10BE-CA12-135F-7334-9DA144FB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92FDBE-879F-3E8B-6A66-7B5A570F8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5DD80A-8B43-E659-70FF-0247C8BC3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A1FC77-ABC9-0366-2E35-ACDFE207E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12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E445-1EA5-AA8F-1CBE-7733D5D33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A3A8C5-39B4-FF83-EA91-B18B32544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5ECBD8-ECC8-B154-A157-566B7141F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AF084B-76B5-00AE-2E13-20241F9EF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E445-1EA5-AA8F-1CBE-7733D5D33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A3A8C5-39B4-FF83-EA91-B18B32544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5ECBD8-ECC8-B154-A157-566B7141F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AF084B-76B5-00AE-2E13-20241F9EF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6900-C2E6-42B0-92C3-EBD811AC0A8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06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700" y="279218"/>
            <a:ext cx="2766834" cy="52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7311885" cy="417999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133350" indent="-133350" algn="l"/>
            <a: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Cartographie des Zones d’accélération / d’exclusion des EnR&amp;R</a:t>
            </a:r>
            <a:b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Commune de Pontpoint</a:t>
            </a:r>
            <a:br>
              <a:rPr lang="fr-FR" alt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6DD15891-B213-F4FE-2ADD-4F72C74243D9}"/>
              </a:ext>
            </a:extLst>
          </p:cNvPr>
          <p:cNvSpPr txBox="1">
            <a:spLocks/>
          </p:cNvSpPr>
          <p:nvPr/>
        </p:nvSpPr>
        <p:spPr>
          <a:xfrm>
            <a:off x="8395826" y="6532827"/>
            <a:ext cx="443374" cy="292084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fld id="{A4AFA610-91FB-474D-9DDA-D1AE748DB0E5}" type="slidenum">
              <a:rPr lang="fr-FR" sz="1100" smtClean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pPr/>
              <a:t>1</a:t>
            </a:fld>
            <a:endParaRPr lang="fr-FR" sz="11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1DE42-7E41-A217-3700-65174F9F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2AEE87-5B7F-D87C-BAF2-6EE85522D58B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2/8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42DC93-DEE2-A502-2CE3-C4943685D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4602"/>
            <a:ext cx="8638525" cy="61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5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54A0-530B-5EE2-C611-3D00C35AE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51E5F8-D08C-E134-2547-6B4D611F12FC}"/>
              </a:ext>
            </a:extLst>
          </p:cNvPr>
          <p:cNvSpPr txBox="1"/>
          <p:nvPr/>
        </p:nvSpPr>
        <p:spPr>
          <a:xfrm>
            <a:off x="8534400" y="6550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3/8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40BBA3-E942-ED5C-C9AB-664F36A34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" y="399762"/>
            <a:ext cx="8697446" cy="61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DE28-2906-6D87-7112-B198CDFA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CF32EC-D3CB-7330-4FE5-4AF6BB73029F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4/8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69E568-5C78-8E81-BAC4-9A39199B9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819"/>
            <a:ext cx="8643568" cy="61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1452-2154-60F1-2EB5-48594004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EB2193-9267-927F-A633-C3A59F12C743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5/8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3AC3C8-7341-4FBA-1239-2A99A6B07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4" y="358109"/>
            <a:ext cx="8685171" cy="61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1E29-8D25-77D0-EED2-C5B79653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8D54EE-5528-075C-7088-3D1F60A84639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6/8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76854A-A3DB-9BB0-A8F6-74E472536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4476"/>
            <a:ext cx="8610600" cy="60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1A40-7571-1DAD-9052-8B105C60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1C0768F-4D8B-4A4D-FC71-9039A07B1FF9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7/8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F70DB5-25D3-9663-76F4-00AB572FA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19"/>
            <a:ext cx="8534400" cy="60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1A40-7571-1DAD-9052-8B105C60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1C0768F-4D8B-4A4D-FC71-9039A07B1FF9}"/>
              </a:ext>
            </a:extLst>
          </p:cNvPr>
          <p:cNvSpPr txBox="1"/>
          <p:nvPr/>
        </p:nvSpPr>
        <p:spPr>
          <a:xfrm>
            <a:off x="8534400" y="6550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8/8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6732B4-B30D-3302-594C-F1282FC6C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7533"/>
            <a:ext cx="8686800" cy="61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34</Words>
  <Application>Microsoft Office PowerPoint</Application>
  <PresentationFormat>Affichage à l'écran (4:3)</PresentationFormat>
  <Paragraphs>17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Poppins</vt:lpstr>
      <vt:lpstr>Poppins Light</vt:lpstr>
      <vt:lpstr>Office Theme</vt:lpstr>
      <vt:lpstr> Cartographie des Zones d’accélération / d’exclusion des EnR&amp;R   Commune de Pontpoint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réunion Date</dc:title>
  <dc:creator>Emmanuelle PILLAERT</dc:creator>
  <cp:lastModifiedBy>stagiaire Environnement</cp:lastModifiedBy>
  <cp:revision>255</cp:revision>
  <cp:lastPrinted>2024-01-03T09:35:18Z</cp:lastPrinted>
  <dcterms:created xsi:type="dcterms:W3CDTF">2022-09-05T15:08:54Z</dcterms:created>
  <dcterms:modified xsi:type="dcterms:W3CDTF">2024-04-04T11:44:08Z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2022-09-05T00:00:00Z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2022-09-05T00:00:00Z</vt:filetime>
  </property>
  <property fmtid="{D5CDD505-2E9C-101B-9397-08002B2CF9AE}" pid="5" name="Producer">
    <vt:lpwstr>Adobe PDF Library 16.0.7</vt:lpwstr>
  </property>
</Properties>
</file>